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3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71736" y="357166"/>
          <a:ext cx="4225945" cy="5960561"/>
        </p:xfrm>
        <a:graphic>
          <a:graphicData uri="http://schemas.openxmlformats.org/presentationml/2006/ole">
            <p:oleObj spid="_x0000_s1026" name="Acrobat Document" r:id="rId3" imgW="5667358" imgH="7991216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500298" y="285728"/>
          <a:ext cx="4082002" cy="5688583"/>
        </p:xfrm>
        <a:graphic>
          <a:graphicData uri="http://schemas.openxmlformats.org/presentationml/2006/ole">
            <p:oleObj spid="_x0000_s2050" name="Acrobat Document" r:id="rId3" imgW="5733810" imgH="7991216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428860" y="571480"/>
          <a:ext cx="4193552" cy="5844036"/>
        </p:xfrm>
        <a:graphic>
          <a:graphicData uri="http://schemas.openxmlformats.org/presentationml/2006/ole">
            <p:oleObj spid="_x0000_s3074" name="Acrobat Document" r:id="rId3" imgW="5733810" imgH="7991216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214546" y="857232"/>
          <a:ext cx="3838592" cy="5263414"/>
        </p:xfrm>
        <a:graphic>
          <a:graphicData uri="http://schemas.openxmlformats.org/presentationml/2006/ole">
            <p:oleObj spid="_x0000_s4098" name="Acrobat Document" r:id="rId3" imgW="5829094" imgH="7991216" progId="AcroExch.Document.7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Тема Office</vt:lpstr>
      <vt:lpstr>Adobe Acrobat Document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POLINA</cp:lastModifiedBy>
  <cp:revision>1</cp:revision>
  <dcterms:modified xsi:type="dcterms:W3CDTF">2013-04-26T11:05:03Z</dcterms:modified>
</cp:coreProperties>
</file>